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9" r:id="rId5"/>
    <p:sldId id="274" r:id="rId6"/>
    <p:sldId id="278" r:id="rId7"/>
    <p:sldId id="279" r:id="rId8"/>
    <p:sldId id="280" r:id="rId9"/>
    <p:sldId id="275" r:id="rId10"/>
    <p:sldId id="277" r:id="rId11"/>
    <p:sldId id="260" r:id="rId12"/>
    <p:sldId id="261" r:id="rId13"/>
    <p:sldId id="262" r:id="rId14"/>
    <p:sldId id="263" r:id="rId15"/>
    <p:sldId id="264" r:id="rId16"/>
    <p:sldId id="265" r:id="rId17"/>
    <p:sldId id="267" r:id="rId18"/>
    <p:sldId id="266" r:id="rId19"/>
    <p:sldId id="268" r:id="rId20"/>
    <p:sldId id="281" r:id="rId21"/>
    <p:sldId id="282" r:id="rId22"/>
    <p:sldId id="283" r:id="rId23"/>
    <p:sldId id="287" r:id="rId24"/>
    <p:sldId id="284" r:id="rId25"/>
    <p:sldId id="285" r:id="rId26"/>
    <p:sldId id="286" r:id="rId27"/>
  </p:sldIdLst>
  <p:sldSz cx="9144000" cy="6858000" type="screen4x3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42" y="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2799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874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956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83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708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698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0824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349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9550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120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2646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223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8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0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5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6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5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5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2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0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1436" y="867832"/>
            <a:ext cx="6858000" cy="5122333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9357" y="849990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4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7834" y="867833"/>
            <a:ext cx="6858000" cy="5122333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0191" y="867832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9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3794" y="867833"/>
            <a:ext cx="6858000" cy="5122333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3834" y="885225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8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20369" y="903292"/>
            <a:ext cx="6858000" cy="5122333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1964" y="90329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7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4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8279" y="867833"/>
            <a:ext cx="6858000" cy="5122333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8143" y="867834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4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1026" y="867833"/>
            <a:ext cx="6858000" cy="5122333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4207" y="867832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7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7834" y="867833"/>
            <a:ext cx="6858000" cy="5122333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6175" y="843998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9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6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4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8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Skærmshow (4:3)</PresentationFormat>
  <Paragraphs>0</Paragraphs>
  <Slides>26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29" baseType="lpstr">
      <vt:lpstr>Arial</vt:lpstr>
      <vt:lpstr>Calibri</vt:lpstr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Jesper Brygger</dc:creator>
  <cp:lastModifiedBy>Jesper Brygger</cp:lastModifiedBy>
  <cp:revision>3</cp:revision>
  <dcterms:created xsi:type="dcterms:W3CDTF">2012-08-30T13:12:26Z</dcterms:created>
  <dcterms:modified xsi:type="dcterms:W3CDTF">2016-11-28T21:58:30Z</dcterms:modified>
</cp:coreProperties>
</file>