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78" r:id="rId5"/>
    <p:sldId id="262" r:id="rId6"/>
    <p:sldId id="274" r:id="rId7"/>
    <p:sldId id="275" r:id="rId8"/>
    <p:sldId id="277" r:id="rId9"/>
    <p:sldId id="280" r:id="rId10"/>
    <p:sldId id="263" r:id="rId11"/>
    <p:sldId id="279" r:id="rId12"/>
    <p:sldId id="264" r:id="rId13"/>
    <p:sldId id="267" r:id="rId14"/>
    <p:sldId id="288" r:id="rId15"/>
    <p:sldId id="285" r:id="rId16"/>
    <p:sldId id="281" r:id="rId17"/>
    <p:sldId id="286" r:id="rId18"/>
    <p:sldId id="287" r:id="rId19"/>
    <p:sldId id="283" r:id="rId20"/>
    <p:sldId id="284" r:id="rId21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48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7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7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56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3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0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9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82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4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55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2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6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2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31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31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_1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2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_1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8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2210"/>
            <a:ext cx="6858000" cy="51435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250" y="81711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0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29" name="Billed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38" name="Billed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39" name="Billed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0" name="Billed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1" name="Billed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2" name="Billed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3" name="Billed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90439"/>
            <a:ext cx="6858000" cy="51435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745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86715"/>
            <a:ext cx="6858000" cy="51435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6758" y="89811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7778" y="852122"/>
            <a:ext cx="6858000" cy="51435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3540" y="85212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_1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2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510" y="0"/>
            <a:ext cx="9892054" cy="71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8" y="151314"/>
            <a:ext cx="10055119" cy="67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0</Words>
  <Application>Microsoft Office PowerPoint</Application>
  <PresentationFormat>Skærmshow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3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Jesper Brygger</dc:creator>
  <cp:lastModifiedBy>Jesper Brygger</cp:lastModifiedBy>
  <cp:revision>7</cp:revision>
  <dcterms:created xsi:type="dcterms:W3CDTF">2012-08-30T13:12:26Z</dcterms:created>
  <dcterms:modified xsi:type="dcterms:W3CDTF">2016-11-29T08:20:07Z</dcterms:modified>
</cp:coreProperties>
</file>