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9" r:id="rId5"/>
    <p:sldId id="274" r:id="rId6"/>
    <p:sldId id="278" r:id="rId7"/>
    <p:sldId id="279" r:id="rId8"/>
    <p:sldId id="280" r:id="rId9"/>
    <p:sldId id="262" r:id="rId10"/>
    <p:sldId id="275" r:id="rId11"/>
    <p:sldId id="277" r:id="rId12"/>
    <p:sldId id="260" r:id="rId13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2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7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7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56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3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0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9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82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4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55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2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6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2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" y="24111"/>
            <a:ext cx="9015277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Skærmshow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5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Jesper Brygger</dc:creator>
  <cp:lastModifiedBy>Jesper Brygger</cp:lastModifiedBy>
  <cp:revision>3</cp:revision>
  <dcterms:created xsi:type="dcterms:W3CDTF">2012-08-30T13:12:26Z</dcterms:created>
  <dcterms:modified xsi:type="dcterms:W3CDTF">2016-11-29T08:45:10Z</dcterms:modified>
</cp:coreProperties>
</file>