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9" r:id="rId5"/>
    <p:sldId id="274" r:id="rId6"/>
    <p:sldId id="278" r:id="rId7"/>
    <p:sldId id="279" r:id="rId8"/>
    <p:sldId id="280" r:id="rId9"/>
    <p:sldId id="277" r:id="rId10"/>
    <p:sldId id="260" r:id="rId11"/>
  </p:sldIdLst>
  <p:sldSz cx="9144000" cy="6858000" type="screen4x3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72" y="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2799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8749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9563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83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708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6987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0824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349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9550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1209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2646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84FC9-D89E-48E0-88A8-CBA31BA49638}" type="datetimeFigureOut">
              <a:rPr lang="da-DK" smtClean="0"/>
              <a:t>29-11-2016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223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8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0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5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6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4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525061"/>
              </p:ext>
            </p:extLst>
          </p:nvPr>
        </p:nvGraphicFramePr>
        <p:xfrm>
          <a:off x="179512" y="13755"/>
          <a:ext cx="8847294" cy="6635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ræsentation" r:id="rId3" imgW="4762440" imgH="3571920" progId="PowerPoint.Show.12">
                  <p:embed/>
                </p:oleObj>
              </mc:Choice>
              <mc:Fallback>
                <p:oleObj name="Præsentation" r:id="rId3" imgW="4762440" imgH="357192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13755"/>
                        <a:ext cx="8847294" cy="66354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35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2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Skærmshow (4:3)</PresentationFormat>
  <Paragraphs>0</Paragraphs>
  <Slides>10</Slides>
  <Notes>0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4" baseType="lpstr">
      <vt:lpstr>Arial</vt:lpstr>
      <vt:lpstr>Calibri</vt:lpstr>
      <vt:lpstr>Kontortema</vt:lpstr>
      <vt:lpstr>Microsoft 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Jesper Brygger</dc:creator>
  <cp:lastModifiedBy>Jesper Brygger</cp:lastModifiedBy>
  <cp:revision>3</cp:revision>
  <dcterms:created xsi:type="dcterms:W3CDTF">2012-08-30T13:12:26Z</dcterms:created>
  <dcterms:modified xsi:type="dcterms:W3CDTF">2016-11-29T08:55:15Z</dcterms:modified>
</cp:coreProperties>
</file>