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78" r:id="rId5"/>
    <p:sldId id="274" r:id="rId6"/>
    <p:sldId id="279" r:id="rId7"/>
    <p:sldId id="275" r:id="rId8"/>
    <p:sldId id="277" r:id="rId9"/>
    <p:sldId id="260" r:id="rId10"/>
  </p:sldIdLst>
  <p:sldSz cx="9144000" cy="6858000" type="screen4x3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7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79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874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56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3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0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82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49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55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120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264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4FC9-D89E-48E0-88A8-CBA31BA49638}" type="datetimeFigureOut">
              <a:rPr lang="da-DK" smtClean="0"/>
              <a:t>29-11-2016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D6E0-9056-486B-B887-D43C2E320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2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Skærmshow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Jesper Brygger</dc:creator>
  <cp:lastModifiedBy>Jesper Brygger</cp:lastModifiedBy>
  <cp:revision>3</cp:revision>
  <dcterms:created xsi:type="dcterms:W3CDTF">2012-08-30T13:12:26Z</dcterms:created>
  <dcterms:modified xsi:type="dcterms:W3CDTF">2016-11-29T10:49:50Z</dcterms:modified>
</cp:coreProperties>
</file>