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9" r:id="rId5"/>
    <p:sldId id="274" r:id="rId6"/>
    <p:sldId id="278" r:id="rId7"/>
    <p:sldId id="279" r:id="rId8"/>
    <p:sldId id="280" r:id="rId9"/>
    <p:sldId id="275" r:id="rId10"/>
    <p:sldId id="277" r:id="rId11"/>
    <p:sldId id="260" r:id="rId12"/>
    <p:sldId id="261" r:id="rId13"/>
    <p:sldId id="262" r:id="rId14"/>
    <p:sldId id="263" r:id="rId15"/>
    <p:sldId id="264" r:id="rId16"/>
    <p:sldId id="284" r:id="rId17"/>
    <p:sldId id="285" r:id="rId18"/>
    <p:sldId id="286" r:id="rId19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2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SC05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0992" y="1100458"/>
            <a:ext cx="6858000" cy="471601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182" y="897300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701"/>
          <a:stretch/>
        </p:blipFill>
        <p:spPr>
          <a:xfrm>
            <a:off x="0" y="0"/>
            <a:ext cx="6012160" cy="684850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750" y="84775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-400"/>
          <a:stretch/>
        </p:blipFill>
        <p:spPr>
          <a:xfrm>
            <a:off x="0" y="0"/>
            <a:ext cx="7164288" cy="688538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0"/>
            <a:ext cx="370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4080452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52" y="2852936"/>
            <a:ext cx="5532108" cy="414908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2" y="0"/>
            <a:ext cx="553210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8000"/>
          <a:stretch/>
        </p:blipFill>
        <p:spPr>
          <a:xfrm>
            <a:off x="3491880" y="1675518"/>
            <a:ext cx="5856037" cy="515719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8491" y="1141140"/>
            <a:ext cx="6858000" cy="459089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55" y="72008"/>
            <a:ext cx="5217405" cy="34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78" y="332656"/>
            <a:ext cx="942428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SC048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11" y="0"/>
            <a:ext cx="982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9786" y="872459"/>
            <a:ext cx="6858000" cy="51435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0774" y="88463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946"/>
            <a:ext cx="9143998" cy="685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" y="-23836"/>
            <a:ext cx="4587890" cy="688183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43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Skærmshow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1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8</cp:revision>
  <dcterms:created xsi:type="dcterms:W3CDTF">2012-08-30T13:12:26Z</dcterms:created>
  <dcterms:modified xsi:type="dcterms:W3CDTF">2016-11-29T11:53:09Z</dcterms:modified>
</cp:coreProperties>
</file>