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88" r:id="rId3"/>
    <p:sldId id="289" r:id="rId4"/>
    <p:sldId id="290" r:id="rId5"/>
    <p:sldId id="257" r:id="rId6"/>
    <p:sldId id="259" r:id="rId7"/>
    <p:sldId id="269" r:id="rId8"/>
    <p:sldId id="274" r:id="rId9"/>
    <p:sldId id="278" r:id="rId10"/>
    <p:sldId id="280" r:id="rId11"/>
    <p:sldId id="275" r:id="rId12"/>
    <p:sldId id="260" r:id="rId13"/>
    <p:sldId id="261" r:id="rId14"/>
    <p:sldId id="277" r:id="rId15"/>
  </p:sldIdLst>
  <p:sldSz cx="9144000" cy="6858000" type="screen4x3"/>
  <p:notesSz cx="6858000" cy="9144000"/>
  <p:photoAlbum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2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279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874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956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35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708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698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824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3496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79550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0120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264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84FC9-D89E-48E0-88A8-CBA31BA49638}" type="datetimeFigureOut">
              <a:rPr lang="da-DK" smtClean="0"/>
              <a:t>28-11-2016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AD6E0-9056-486B-B887-D43C2E32090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223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8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2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71" y="260648"/>
            <a:ext cx="9144000" cy="59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5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1760" y="30920"/>
            <a:ext cx="4073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1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8361" y="857612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6135" y="857612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7833" y="867833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4167" y="8515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7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72119" y="867834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0369" y="867833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0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5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111"/>
            <a:ext cx="9144000" cy="68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24425" y="867833"/>
            <a:ext cx="6858000" cy="5122333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4127" y="867834"/>
            <a:ext cx="6858000" cy="512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Skærmshow (4:3)</PresentationFormat>
  <Paragraphs>0</Paragraphs>
  <Slides>14</Slides>
  <Notes>0</Notes>
  <HiddenSlides>0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7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Jesper Brygger</dc:creator>
  <cp:lastModifiedBy>Jesper Brygger</cp:lastModifiedBy>
  <cp:revision>5</cp:revision>
  <dcterms:created xsi:type="dcterms:W3CDTF">2012-08-30T13:12:26Z</dcterms:created>
  <dcterms:modified xsi:type="dcterms:W3CDTF">2016-11-28T21:37:59Z</dcterms:modified>
</cp:coreProperties>
</file>